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573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55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792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3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12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17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0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9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26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2409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EA2FA-F722-4299-8F37-256C226C268A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9B9CE-89EF-4E54-A8CF-4C96A1698A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7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2002" y="469811"/>
            <a:ext cx="9144000" cy="1077369"/>
          </a:xfrm>
        </p:spPr>
        <p:txBody>
          <a:bodyPr/>
          <a:lstStyle/>
          <a:p>
            <a:r>
              <a:rPr lang="en-GB" dirty="0"/>
              <a:t>Art, Media &amp; Photography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8102" y="5457348"/>
            <a:ext cx="8429898" cy="1077369"/>
          </a:xfrm>
        </p:spPr>
        <p:txBody>
          <a:bodyPr/>
          <a:lstStyle/>
          <a:p>
            <a:r>
              <a:rPr lang="en-US" dirty="0"/>
              <a:t>Please click on the speaker icons for audio descriptions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224" y="1400652"/>
            <a:ext cx="3289556" cy="371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10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128" y="611550"/>
            <a:ext cx="6067697" cy="1325563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Why choose Art?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611" y="2159725"/>
            <a:ext cx="6947263" cy="351214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You enjoy being expressive with paint or sculpture</a:t>
            </a:r>
          </a:p>
          <a:p>
            <a:r>
              <a:rPr lang="en-GB" dirty="0"/>
              <a:t>You are interested in a creative career when you’re older</a:t>
            </a:r>
          </a:p>
          <a:p>
            <a:r>
              <a:rPr lang="en-GB" dirty="0"/>
              <a:t>You want a subject that is less stressful than some others</a:t>
            </a:r>
          </a:p>
          <a:p>
            <a:r>
              <a:rPr lang="en-GB" dirty="0"/>
              <a:t>You want to learn about Modern Art and how it affects our culture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726" y="1274332"/>
            <a:ext cx="3117668" cy="4925915"/>
          </a:xfrm>
          <a:prstGeom prst="rect">
            <a:avLst/>
          </a:prstGeom>
        </p:spPr>
      </p:pic>
      <p:pic>
        <p:nvPicPr>
          <p:cNvPr id="5" name="N Jivanda Monologue">
            <a:hlinkClick r:id="" action="ppaction://media"/>
            <a:extLst>
              <a:ext uri="{FF2B5EF4-FFF2-40B4-BE49-F238E27FC236}">
                <a16:creationId xmlns:a16="http://schemas.microsoft.com/office/drawing/2014/main" id="{B70821BB-206B-4117-90D1-85C4DA4B63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606" y="779031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3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589" y="356418"/>
            <a:ext cx="7088777" cy="1325563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Why choose Media?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6691" y="2368730"/>
            <a:ext cx="6947263" cy="3512140"/>
          </a:xfrm>
        </p:spPr>
        <p:txBody>
          <a:bodyPr>
            <a:normAutofit/>
          </a:bodyPr>
          <a:lstStyle/>
          <a:p>
            <a:r>
              <a:rPr lang="en-GB" dirty="0"/>
              <a:t>You’re a fan of film, TV and Gaming</a:t>
            </a:r>
          </a:p>
          <a:p>
            <a:r>
              <a:rPr lang="en-GB" dirty="0"/>
              <a:t>You want to develop a technical knowledge of film techniques</a:t>
            </a:r>
          </a:p>
          <a:p>
            <a:r>
              <a:rPr lang="en-GB" dirty="0"/>
              <a:t>You like working with others &amp; being organised</a:t>
            </a:r>
          </a:p>
          <a:p>
            <a:r>
              <a:rPr lang="en-GB" dirty="0"/>
              <a:t>You have an interest in design &amp; illustration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70" y="1828800"/>
            <a:ext cx="4422997" cy="4209219"/>
          </a:xfrm>
          <a:prstGeom prst="rect">
            <a:avLst/>
          </a:prstGeom>
        </p:spPr>
      </p:pic>
      <p:pic>
        <p:nvPicPr>
          <p:cNvPr id="4" name="Chris Aldred monologue">
            <a:hlinkClick r:id="" action="ppaction://media"/>
            <a:extLst>
              <a:ext uri="{FF2B5EF4-FFF2-40B4-BE49-F238E27FC236}">
                <a16:creationId xmlns:a16="http://schemas.microsoft.com/office/drawing/2014/main" id="{C1F4A07F-5B01-4440-8678-8C2AE6C8E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75322" y="5707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8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470" y="361727"/>
            <a:ext cx="9544594" cy="1325563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Why choose Photography?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57" y="2229393"/>
            <a:ext cx="6947263" cy="351214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You like to capture events and moments in time with a camera</a:t>
            </a:r>
          </a:p>
          <a:p>
            <a:r>
              <a:rPr lang="en-GB" dirty="0"/>
              <a:t>You are keen to build up your confidence when taking photos</a:t>
            </a:r>
          </a:p>
          <a:p>
            <a:r>
              <a:rPr lang="en-GB" dirty="0"/>
              <a:t>You show imagination &amp; creativity using computer software</a:t>
            </a:r>
          </a:p>
          <a:p>
            <a:r>
              <a:rPr lang="en-GB" dirty="0"/>
              <a:t>You are inquisitive and curious about the world around you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0859" r="13096"/>
          <a:stretch/>
        </p:blipFill>
        <p:spPr>
          <a:xfrm>
            <a:off x="7248767" y="1867991"/>
            <a:ext cx="4455553" cy="3873542"/>
          </a:xfrm>
          <a:prstGeom prst="rect">
            <a:avLst/>
          </a:prstGeom>
        </p:spPr>
      </p:pic>
      <p:pic>
        <p:nvPicPr>
          <p:cNvPr id="5" name="Photo audio 2">
            <a:hlinkClick r:id="" action="ppaction://media"/>
            <a:extLst>
              <a:ext uri="{FF2B5EF4-FFF2-40B4-BE49-F238E27FC236}">
                <a16:creationId xmlns:a16="http://schemas.microsoft.com/office/drawing/2014/main" id="{916EB32D-6703-4197-967A-56ED3B9991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7900" y="580008"/>
            <a:ext cx="889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0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806" y="382544"/>
            <a:ext cx="9544594" cy="1325563"/>
          </a:xfrm>
        </p:spPr>
        <p:txBody>
          <a:bodyPr>
            <a:normAutofit/>
          </a:bodyPr>
          <a:lstStyle/>
          <a:p>
            <a:r>
              <a:rPr lang="en-GB" sz="7200" dirty="0"/>
              <a:t>Where could it lead?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937" y="1620978"/>
            <a:ext cx="4534989" cy="487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Art schools and colleges</a:t>
            </a:r>
          </a:p>
          <a:p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78206" y="2024731"/>
            <a:ext cx="4534989" cy="487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Careers in Visual Arts</a:t>
            </a:r>
          </a:p>
          <a:p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440783" y="1560733"/>
            <a:ext cx="4534989" cy="487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Creative Hobbies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045" y="2319611"/>
            <a:ext cx="2571750" cy="1781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678" y="2514096"/>
            <a:ext cx="2523533" cy="16797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79" y="2381758"/>
            <a:ext cx="2386802" cy="9640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15" y="3618874"/>
            <a:ext cx="3042429" cy="20245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3432" y="4477468"/>
            <a:ext cx="1927745" cy="11660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2983" y="4477468"/>
            <a:ext cx="3969476" cy="220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78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</TotalTime>
  <Words>159</Words>
  <Application>Microsoft Office PowerPoint</Application>
  <PresentationFormat>Widescreen</PresentationFormat>
  <Paragraphs>21</Paragraphs>
  <Slides>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Art, Media &amp; Photography</vt:lpstr>
      <vt:lpstr>Why choose Art?</vt:lpstr>
      <vt:lpstr>Why choose Media?</vt:lpstr>
      <vt:lpstr>Why choose Photography?</vt:lpstr>
      <vt:lpstr>Where could it lead?</vt:lpstr>
    </vt:vector>
  </TitlesOfParts>
  <Company>More House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Art, Media &amp; Photography</dc:title>
  <dc:creator>Chris Aldred</dc:creator>
  <cp:lastModifiedBy>Chris Aldred</cp:lastModifiedBy>
  <cp:revision>7</cp:revision>
  <dcterms:created xsi:type="dcterms:W3CDTF">2018-04-30T13:08:42Z</dcterms:created>
  <dcterms:modified xsi:type="dcterms:W3CDTF">2020-04-27T19:04:14Z</dcterms:modified>
</cp:coreProperties>
</file>