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3" r:id="rId10"/>
    <p:sldId id="268" r:id="rId11"/>
    <p:sldId id="267" r:id="rId12"/>
    <p:sldId id="266" r:id="rId13"/>
    <p:sldId id="262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707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74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02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2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8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98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67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11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55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6730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225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289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091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32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37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886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D32A07D-C646-4CC0-BA93-76707E70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889CA1-3ECA-4B84-8246-2B156F4E9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7377" y="835383"/>
            <a:ext cx="3382832" cy="3499549"/>
          </a:xfrm>
        </p:spPr>
        <p:txBody>
          <a:bodyPr>
            <a:normAutofit/>
          </a:bodyPr>
          <a:lstStyle/>
          <a:p>
            <a:pPr algn="l"/>
            <a:r>
              <a:rPr lang="en-US" sz="4200" dirty="0"/>
              <a:t>Sketchbook Support</a:t>
            </a:r>
            <a:endParaRPr lang="en-GB" sz="4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51ACB-5189-43C6-9B5D-70EFB8BD9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7380" y="4334933"/>
            <a:ext cx="3382831" cy="1185333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>
                <a:solidFill>
                  <a:srgbClr val="567DA8"/>
                </a:solidFill>
              </a:rPr>
              <a:t>Visual Art More House</a:t>
            </a:r>
          </a:p>
          <a:p>
            <a:pPr algn="l"/>
            <a:endParaRPr lang="en-US" dirty="0">
              <a:solidFill>
                <a:srgbClr val="567DA8"/>
              </a:solidFill>
            </a:endParaRPr>
          </a:p>
          <a:p>
            <a:pPr algn="l"/>
            <a:endParaRPr lang="en-US" dirty="0">
              <a:solidFill>
                <a:srgbClr val="567DA8"/>
              </a:solidFill>
            </a:endParaRPr>
          </a:p>
          <a:p>
            <a:pPr algn="l"/>
            <a:r>
              <a:rPr lang="en-US" dirty="0">
                <a:solidFill>
                  <a:srgbClr val="567DA8"/>
                </a:solidFill>
              </a:rPr>
              <a:t>www.visualartmh.com</a:t>
            </a:r>
            <a:endParaRPr lang="en-GB" dirty="0">
              <a:solidFill>
                <a:srgbClr val="567DA8"/>
              </a:solidFill>
            </a:endParaRPr>
          </a:p>
        </p:txBody>
      </p:sp>
      <p:pic>
        <p:nvPicPr>
          <p:cNvPr id="1026" name="Picture 2" descr="Image result for art sketchbook">
            <a:extLst>
              <a:ext uri="{FF2B5EF4-FFF2-40B4-BE49-F238E27FC236}">
                <a16:creationId xmlns:a16="http://schemas.microsoft.com/office/drawing/2014/main" id="{A81249CF-CD7D-45F6-A9D1-B7DF25208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BF97A3-B43E-41EC-9494-9388BA1AA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625" y="765216"/>
            <a:ext cx="1356485" cy="153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2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6E09D-0B76-4F90-AAC7-E6312CA4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this guide.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31C66-5814-4CD8-B31A-0DDD1C50C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visual guide is designed to be a simple resource that describes the most obvious pages needed in an Art sketchbook.</a:t>
            </a:r>
          </a:p>
          <a:p>
            <a:r>
              <a:rPr lang="en-US" dirty="0"/>
              <a:t>This is not a definitive list and may vary from student to student.</a:t>
            </a:r>
          </a:p>
          <a:p>
            <a:r>
              <a:rPr lang="en-US" dirty="0"/>
              <a:t>It is designed mainly for BTEC level 2 and 3 students.</a:t>
            </a:r>
          </a:p>
          <a:p>
            <a:r>
              <a:rPr lang="en-US" dirty="0"/>
              <a:t>Each image is roughly in the suggested order, but again this may vary.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667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D9D34-37BA-4D8C-AD2A-A9B0B3CC0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10F0C3-B73C-4B72-8F8C-A07B6B5CF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061" y="-11265"/>
            <a:ext cx="9731229" cy="6880529"/>
          </a:xfrm>
        </p:spPr>
      </p:pic>
    </p:spTree>
    <p:extLst>
      <p:ext uri="{BB962C8B-B14F-4D97-AF65-F5344CB8AC3E}">
        <p14:creationId xmlns:p14="http://schemas.microsoft.com/office/powerpoint/2010/main" val="106008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491B86-8203-4416-89D9-44D6E0263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9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AC1899-CA08-4C08-BE42-D7B5D9C99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93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2846F-5B83-4395-B843-1B924C0AE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33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A23C5E-096C-471C-BC45-79C9EFEBB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17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E69FF6-17B2-4047-88D3-45A165084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4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6082B-83E5-49A8-9550-8CB99B1E8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19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8ED439-4F85-4EE1-8F6E-4BC736ABC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00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9B8D90-7B22-4DAD-922D-5ADC813E6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08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304B3-8172-452C-9F61-F1F965D4A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17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589D31-E22D-4FEA-B54A-E946E38F7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15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E66A94-C4C7-4CE4-A710-3AC31CD4B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26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CE742A-0396-4810-9839-856D9AAAC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6" y="0"/>
            <a:ext cx="9699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42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">
      <a:dk1>
        <a:srgbClr val="000000"/>
      </a:dk1>
      <a:lt1>
        <a:srgbClr val="FFFFFF"/>
      </a:lt1>
      <a:dk2>
        <a:srgbClr val="37371F"/>
      </a:dk2>
      <a:lt2>
        <a:srgbClr val="E2E2E8"/>
      </a:lt2>
      <a:accent1>
        <a:srgbClr val="C38E4D"/>
      </a:accent1>
      <a:accent2>
        <a:srgbClr val="A8A538"/>
      </a:accent2>
      <a:accent3>
        <a:srgbClr val="85AE44"/>
      </a:accent3>
      <a:accent4>
        <a:srgbClr val="3F6DB3"/>
      </a:accent4>
      <a:accent5>
        <a:srgbClr val="6260CA"/>
      </a:accent5>
      <a:accent6>
        <a:srgbClr val="8357BD"/>
      </a:accent6>
      <a:hlink>
        <a:srgbClr val="2F8F5D"/>
      </a:hlink>
      <a:folHlink>
        <a:srgbClr val="7F7F7F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78</Words>
  <Application>Microsoft Office PowerPoint</Application>
  <PresentationFormat>Widescreen</PresentationFormat>
  <Paragraphs>10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Calisto MT</vt:lpstr>
      <vt:lpstr>Wingdings 2</vt:lpstr>
      <vt:lpstr>SlateVTI</vt:lpstr>
      <vt:lpstr>Sketchbook Support</vt:lpstr>
      <vt:lpstr>About this guide.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Sketchbook Support</dc:title>
  <dc:creator>Chris Aldred</dc:creator>
  <cp:lastModifiedBy>Chris Aldred</cp:lastModifiedBy>
  <cp:revision>1</cp:revision>
  <dcterms:created xsi:type="dcterms:W3CDTF">2019-09-15T19:58:04Z</dcterms:created>
  <dcterms:modified xsi:type="dcterms:W3CDTF">2019-09-15T20:05:54Z</dcterms:modified>
</cp:coreProperties>
</file>