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9" r:id="rId4"/>
    <p:sldId id="258" r:id="rId5"/>
    <p:sldId id="265" r:id="rId6"/>
    <p:sldId id="268" r:id="rId7"/>
    <p:sldId id="259" r:id="rId8"/>
    <p:sldId id="260" r:id="rId9"/>
    <p:sldId id="261" r:id="rId10"/>
    <p:sldId id="262" r:id="rId11"/>
    <p:sldId id="263" r:id="rId12"/>
    <p:sldId id="266" r:id="rId13"/>
    <p:sldId id="264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/>
  </p:normalViewPr>
  <p:slideViewPr>
    <p:cSldViewPr snapToGrid="0">
      <p:cViewPr varScale="1">
        <p:scale>
          <a:sx n="62" d="100"/>
          <a:sy n="62" d="100"/>
        </p:scale>
        <p:origin x="90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A0E47-DC18-4A39-BD67-E74BA04BD2C8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E5234-CB34-4CFB-87BE-57498DD19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855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3C4D5-2D80-4747-95E5-D16452AE571E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7089A-8F0D-4CB5-89A7-8C00C881F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87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Begin London sounds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7089A-8F0D-4CB5-89A7-8C00C881F1C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329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Introduce speaker and short description of Brief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7089A-8F0D-4CB5-89A7-8C00C881F1C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02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mind map by pointing to branches and describing each very briefly.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7089A-8F0D-4CB5-89A7-8C00C881F1C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731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about London images and choice of stars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7089A-8F0D-4CB5-89A7-8C00C881F1C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470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42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3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59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77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01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4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51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88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56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16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6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F3B2-4712-40E8-A480-4D9FECA0FE61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792F2-4227-4E8C-94DB-7878E688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554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3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London Cab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 new TV campaign for </a:t>
            </a:r>
            <a:r>
              <a:rPr lang="en-GB" dirty="0" err="1" smtClean="0"/>
              <a:t>Tentlee</a:t>
            </a:r>
            <a:r>
              <a:rPr lang="en-GB" dirty="0" smtClean="0"/>
              <a:t> tea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08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Brief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To create a </a:t>
            </a:r>
            <a:r>
              <a:rPr lang="en-GB" sz="3600" dirty="0" err="1" smtClean="0"/>
              <a:t>tv</a:t>
            </a:r>
            <a:r>
              <a:rPr lang="en-GB" sz="3600" dirty="0" smtClean="0"/>
              <a:t> advert of 30 -45 seconds to promote the new ‘English Tea’ product by </a:t>
            </a:r>
            <a:r>
              <a:rPr lang="en-GB" sz="3600" dirty="0" err="1" smtClean="0"/>
              <a:t>Tentlee</a:t>
            </a:r>
            <a:r>
              <a:rPr lang="en-GB" sz="3600" dirty="0" smtClean="0"/>
              <a:t>.</a:t>
            </a:r>
          </a:p>
          <a:p>
            <a:r>
              <a:rPr lang="en-GB" sz="3600" dirty="0" smtClean="0"/>
              <a:t>Target audience will be adults of 25 and over as they are main consumers of this product.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4243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audience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38347" cy="110045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 large demographic of mainly adults, both working and middle class, both sexes and from student to retired pensioners. Customers who enjoy good quality, no-nonsense British tea.</a:t>
            </a:r>
            <a:endParaRPr lang="en-GB" dirty="0"/>
          </a:p>
        </p:txBody>
      </p:sp>
      <p:pic>
        <p:nvPicPr>
          <p:cNvPr id="3074" name="Picture 2" descr="http://cdn.images.express.co.uk/img/dynamic/1/590x/secondary/143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07" y="3061017"/>
            <a:ext cx="2982261" cy="353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939" y="3369220"/>
            <a:ext cx="2115253" cy="2921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49187"/>
          <a:stretch/>
        </p:blipFill>
        <p:spPr>
          <a:xfrm>
            <a:off x="7443737" y="3061017"/>
            <a:ext cx="3175232" cy="351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5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Ideas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03043" y="2292439"/>
            <a:ext cx="190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British identity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915956" y="2292439"/>
            <a:ext cx="341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Appeal to overseas customers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030311" y="2894190"/>
            <a:ext cx="267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Set in </a:t>
            </a:r>
            <a:r>
              <a:rPr lang="en-GB" dirty="0"/>
              <a:t>L</a:t>
            </a:r>
            <a:r>
              <a:rPr lang="en-GB" dirty="0" smtClean="0"/>
              <a:t>ondon</a:t>
            </a:r>
            <a:endParaRPr lang="en-GB" dirty="0"/>
          </a:p>
        </p:txBody>
      </p:sp>
      <p:cxnSp>
        <p:nvCxnSpPr>
          <p:cNvPr id="8" name="Straight Arrow Connector 7"/>
          <p:cNvCxnSpPr>
            <a:stCxn id="4" idx="2"/>
            <a:endCxn id="6" idx="0"/>
          </p:cNvCxnSpPr>
          <p:nvPr/>
        </p:nvCxnSpPr>
        <p:spPr>
          <a:xfrm flipH="1">
            <a:off x="2369714" y="2661771"/>
            <a:ext cx="386366" cy="23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275787" y="2698929"/>
            <a:ext cx="2331076" cy="759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British tea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030311" y="3913026"/>
            <a:ext cx="2949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Stars – famous British faces, </a:t>
            </a:r>
          </a:p>
          <a:p>
            <a:r>
              <a:rPr lang="en-GB" dirty="0" smtClean="0"/>
              <a:t>Saturday </a:t>
            </a:r>
            <a:r>
              <a:rPr lang="en-GB" dirty="0" err="1" smtClean="0"/>
              <a:t>tv</a:t>
            </a:r>
            <a:r>
              <a:rPr lang="en-GB" dirty="0" smtClean="0"/>
              <a:t> or soap stars</a:t>
            </a:r>
            <a:endParaRPr lang="en-GB" dirty="0"/>
          </a:p>
        </p:txBody>
      </p:sp>
      <p:cxnSp>
        <p:nvCxnSpPr>
          <p:cNvPr id="12" name="Straight Arrow Connector 11"/>
          <p:cNvCxnSpPr>
            <a:stCxn id="9" idx="3"/>
            <a:endCxn id="10" idx="0"/>
          </p:cNvCxnSpPr>
          <p:nvPr/>
        </p:nvCxnSpPr>
        <p:spPr>
          <a:xfrm flipH="1">
            <a:off x="2504942" y="3347505"/>
            <a:ext cx="2112223" cy="565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 flipV="1">
            <a:off x="3400023" y="2562896"/>
            <a:ext cx="1217142" cy="247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7"/>
          </p:cNvCxnSpPr>
          <p:nvPr/>
        </p:nvCxnSpPr>
        <p:spPr>
          <a:xfrm flipV="1">
            <a:off x="6265485" y="2661771"/>
            <a:ext cx="1242898" cy="148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07907" y="1404022"/>
            <a:ext cx="2202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Comedy –make advert memorable</a:t>
            </a:r>
            <a:endParaRPr lang="en-GB" dirty="0"/>
          </a:p>
        </p:txBody>
      </p:sp>
      <p:cxnSp>
        <p:nvCxnSpPr>
          <p:cNvPr id="19" name="Straight Arrow Connector 18"/>
          <p:cNvCxnSpPr>
            <a:endCxn id="17" idx="2"/>
          </p:cNvCxnSpPr>
          <p:nvPr/>
        </p:nvCxnSpPr>
        <p:spPr>
          <a:xfrm flipV="1">
            <a:off x="5758915" y="2050353"/>
            <a:ext cx="1350136" cy="647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73534" y="3458783"/>
            <a:ext cx="341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Catchy theme tune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700146" y="4764225"/>
            <a:ext cx="3020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Memorable slogan</a:t>
            </a:r>
            <a:endParaRPr lang="en-GB" dirty="0"/>
          </a:p>
        </p:txBody>
      </p:sp>
      <p:cxnSp>
        <p:nvCxnSpPr>
          <p:cNvPr id="23" name="Straight Arrow Connector 22"/>
          <p:cNvCxnSpPr>
            <a:stCxn id="9" idx="4"/>
          </p:cNvCxnSpPr>
          <p:nvPr/>
        </p:nvCxnSpPr>
        <p:spPr>
          <a:xfrm>
            <a:off x="5441325" y="3458783"/>
            <a:ext cx="1732209" cy="130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5"/>
            <a:endCxn id="20" idx="1"/>
          </p:cNvCxnSpPr>
          <p:nvPr/>
        </p:nvCxnSpPr>
        <p:spPr>
          <a:xfrm>
            <a:off x="6265485" y="3347505"/>
            <a:ext cx="908049" cy="295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69655" y="3089451"/>
            <a:ext cx="163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Whistling</a:t>
            </a:r>
            <a:endParaRPr lang="en-GB" dirty="0"/>
          </a:p>
        </p:txBody>
      </p:sp>
      <p:cxnSp>
        <p:nvCxnSpPr>
          <p:cNvPr id="28" name="Straight Arrow Connector 27"/>
          <p:cNvCxnSpPr>
            <a:stCxn id="20" idx="0"/>
            <a:endCxn id="26" idx="1"/>
          </p:cNvCxnSpPr>
          <p:nvPr/>
        </p:nvCxnSpPr>
        <p:spPr>
          <a:xfrm flipV="1">
            <a:off x="8879985" y="3274117"/>
            <a:ext cx="88967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45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Plot synopsis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7356"/>
            <a:ext cx="10515600" cy="4897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 typical busy street in London. A businessman gets into a black cab.</a:t>
            </a:r>
          </a:p>
          <a:p>
            <a:pPr marL="0" indent="0">
              <a:buNone/>
            </a:pPr>
            <a:r>
              <a:rPr lang="en-GB" dirty="0" smtClean="0"/>
              <a:t>We can clearly see the businessman is overworked, tired and stressed</a:t>
            </a:r>
          </a:p>
          <a:p>
            <a:pPr marL="0" indent="0">
              <a:buNone/>
            </a:pPr>
            <a:r>
              <a:rPr lang="en-GB" dirty="0" smtClean="0"/>
              <a:t>The cab driver turns round and we recognise him as a popular  actor.</a:t>
            </a:r>
          </a:p>
          <a:p>
            <a:pPr marL="0" indent="0">
              <a:buNone/>
            </a:pPr>
            <a:r>
              <a:rPr lang="en-GB" dirty="0" smtClean="0"/>
              <a:t>He sees the man needs  cheering up and hands over a mug of tea.</a:t>
            </a:r>
          </a:p>
          <a:p>
            <a:pPr marL="0" indent="0">
              <a:buNone/>
            </a:pPr>
            <a:r>
              <a:rPr lang="en-GB" dirty="0" smtClean="0"/>
              <a:t>The businessman takes a sip and waves of calmness and relief wash over his face. Straightaway he smiles, hands the cabbie a tip and takes of his tie. </a:t>
            </a:r>
          </a:p>
          <a:p>
            <a:pPr marL="0" indent="0">
              <a:buNone/>
            </a:pPr>
            <a:r>
              <a:rPr lang="en-GB" dirty="0" smtClean="0"/>
              <a:t>Before the cab drives off, he gets out, drops his briefcase to the kerb and skips off happily down the pavement.</a:t>
            </a:r>
          </a:p>
          <a:p>
            <a:pPr marL="0" indent="0">
              <a:buNone/>
            </a:pPr>
            <a:r>
              <a:rPr lang="en-GB" dirty="0" smtClean="0"/>
              <a:t>The advert ends by playing the jingle and showing the </a:t>
            </a:r>
            <a:r>
              <a:rPr lang="en-GB" dirty="0" err="1" smtClean="0"/>
              <a:t>Tentlee</a:t>
            </a:r>
            <a:r>
              <a:rPr lang="en-GB" dirty="0" smtClean="0"/>
              <a:t> logo.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3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brand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820" y="2560592"/>
            <a:ext cx="4919980" cy="3089782"/>
          </a:xfrm>
        </p:spPr>
      </p:pic>
      <p:sp>
        <p:nvSpPr>
          <p:cNvPr id="6" name="Rectangle 5"/>
          <p:cNvSpPr/>
          <p:nvPr/>
        </p:nvSpPr>
        <p:spPr>
          <a:xfrm>
            <a:off x="1316955" y="1991116"/>
            <a:ext cx="4239126" cy="39664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76" y="1830620"/>
            <a:ext cx="3614197" cy="381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Moodboard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749" y="1690688"/>
            <a:ext cx="4308251" cy="25541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90688"/>
            <a:ext cx="3333750" cy="3333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977" y="4100189"/>
            <a:ext cx="3424975" cy="21378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7431" y="3614140"/>
            <a:ext cx="2041024" cy="20410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6895" y="911115"/>
            <a:ext cx="3065852" cy="178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0609" y="1027906"/>
            <a:ext cx="2834425" cy="15943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9639" y="2157713"/>
            <a:ext cx="2143125" cy="2143125"/>
          </a:xfrm>
          <a:prstGeom prst="rect">
            <a:avLst/>
          </a:prstGeom>
        </p:spPr>
      </p:pic>
      <p:pic>
        <p:nvPicPr>
          <p:cNvPr id="2050" name="Picture 2" descr="https://4.bp.blogspot.com/-y-LB-Ypu8Y0/VtRVzRjmpNI/AAAAAAAARAQ/PH9gPV66M7c/s1600/gm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607" y="4173690"/>
            <a:ext cx="2664428" cy="170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923" y="2157713"/>
            <a:ext cx="2187623" cy="328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" t="385" r="1205" b="5110"/>
          <a:stretch/>
        </p:blipFill>
        <p:spPr>
          <a:xfrm>
            <a:off x="2946658" y="279129"/>
            <a:ext cx="8525814" cy="631064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4872" y="279129"/>
            <a:ext cx="2488367" cy="53644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Storyboard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62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Star – ‘The Cabbie’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971" y="1689276"/>
            <a:ext cx="4381500" cy="2628900"/>
          </a:xfrm>
          <a:prstGeom prst="rect">
            <a:avLst/>
          </a:prstGeom>
        </p:spPr>
      </p:pic>
      <p:pic>
        <p:nvPicPr>
          <p:cNvPr id="6" name="london cabb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33478" y="4709072"/>
            <a:ext cx="609600" cy="609600"/>
          </a:xfrm>
          <a:prstGeom prst="rect">
            <a:avLst/>
          </a:prstGeom>
        </p:spPr>
      </p:pic>
      <p:pic>
        <p:nvPicPr>
          <p:cNvPr id="1026" name="Picture 2" descr="https://4.bp.blogspot.com/-y-LB-Ypu8Y0/VtRVzRjmpNI/AAAAAAAARAQ/PH9gPV66M7c/s1600/g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21" y="1423638"/>
            <a:ext cx="542925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5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SWOT Analysis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535017"/>
              </p:ext>
            </p:extLst>
          </p:nvPr>
        </p:nvGraphicFramePr>
        <p:xfrm>
          <a:off x="1557727" y="1435856"/>
          <a:ext cx="92318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5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950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Strengths</a:t>
                      </a:r>
                    </a:p>
                    <a:p>
                      <a:r>
                        <a:rPr lang="en-GB" sz="2400" dirty="0" smtClean="0"/>
                        <a:t>Popular and recognisable location</a:t>
                      </a:r>
                    </a:p>
                    <a:p>
                      <a:r>
                        <a:rPr lang="en-GB" sz="2400" dirty="0" smtClean="0"/>
                        <a:t>Real location – easy access for filming</a:t>
                      </a:r>
                    </a:p>
                    <a:p>
                      <a:r>
                        <a:rPr lang="en-GB" sz="2400" dirty="0" smtClean="0"/>
                        <a:t>Memorable character – ‘The Cabbie’</a:t>
                      </a:r>
                    </a:p>
                    <a:p>
                      <a:r>
                        <a:rPr lang="en-GB" sz="2400" dirty="0" smtClean="0"/>
                        <a:t>Catchy theme tune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Weaknesses</a:t>
                      </a:r>
                    </a:p>
                    <a:p>
                      <a:r>
                        <a:rPr lang="en-GB" sz="2400" dirty="0" smtClean="0"/>
                        <a:t>Cost of star like Ross Kemp</a:t>
                      </a:r>
                    </a:p>
                    <a:p>
                      <a:r>
                        <a:rPr lang="en-GB" sz="2400" dirty="0" smtClean="0"/>
                        <a:t>May not appeal to non-Londoners / city dwellers</a:t>
                      </a:r>
                    </a:p>
                    <a:p>
                      <a:r>
                        <a:rPr lang="en-GB" sz="2400" dirty="0" smtClean="0"/>
                        <a:t>Hot drink shown in car.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50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Opportunities</a:t>
                      </a:r>
                    </a:p>
                    <a:p>
                      <a:r>
                        <a:rPr lang="en-GB" sz="2400" dirty="0" smtClean="0"/>
                        <a:t>Would also appeal to overseas customers</a:t>
                      </a:r>
                    </a:p>
                    <a:p>
                      <a:r>
                        <a:rPr lang="en-GB" sz="2400" dirty="0" smtClean="0"/>
                        <a:t>Could create an ongoing ‘Character’</a:t>
                      </a:r>
                    </a:p>
                    <a:p>
                      <a:endParaRPr lang="en-GB" sz="2400" dirty="0" smtClean="0"/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Threats</a:t>
                      </a:r>
                    </a:p>
                    <a:p>
                      <a:r>
                        <a:rPr lang="en-GB" sz="2400" dirty="0" smtClean="0"/>
                        <a:t>Lots of tea related characters already</a:t>
                      </a:r>
                    </a:p>
                    <a:p>
                      <a:r>
                        <a:rPr lang="en-GB" sz="2400" dirty="0" smtClean="0"/>
                        <a:t>May become ‘stereotypical’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88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theme</a:t>
            </a:r>
            <a:endParaRPr lang="en-GB" dirty="0"/>
          </a:p>
        </p:txBody>
      </p:sp>
      <p:pic>
        <p:nvPicPr>
          <p:cNvPr id="4" name="Whistling the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79026" y="623186"/>
            <a:ext cx="1067502" cy="1067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396648"/>
            <a:ext cx="108475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‘The happy Cabbie’</a:t>
            </a:r>
          </a:p>
          <a:p>
            <a:endParaRPr lang="en-GB" sz="4000" dirty="0" smtClean="0"/>
          </a:p>
          <a:p>
            <a:r>
              <a:rPr lang="en-GB" sz="4000" dirty="0" smtClean="0"/>
              <a:t>This Royalty free soundtrack is upbeat &amp; cheerful and was chosen to reflect the likeable personality of the cabbie.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446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 of production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3011"/>
            <a:ext cx="10515600" cy="4351338"/>
          </a:xfrm>
        </p:spPr>
        <p:txBody>
          <a:bodyPr/>
          <a:lstStyle/>
          <a:p>
            <a:r>
              <a:rPr lang="en-GB" dirty="0" smtClean="0"/>
              <a:t>Filming on location in recognisable London street</a:t>
            </a:r>
          </a:p>
          <a:p>
            <a:r>
              <a:rPr lang="en-GB" dirty="0" smtClean="0"/>
              <a:t>Recognisable British actor</a:t>
            </a:r>
          </a:p>
          <a:p>
            <a:r>
              <a:rPr lang="en-GB" dirty="0" smtClean="0"/>
              <a:t>Small film crew</a:t>
            </a:r>
          </a:p>
          <a:p>
            <a:r>
              <a:rPr lang="en-GB" dirty="0" smtClean="0"/>
              <a:t>Daytime shoot – all day</a:t>
            </a:r>
          </a:p>
          <a:p>
            <a:r>
              <a:rPr lang="en-GB" dirty="0" smtClean="0"/>
              <a:t>Memorable and ‘catchy’ theme tune.</a:t>
            </a:r>
          </a:p>
          <a:p>
            <a:r>
              <a:rPr lang="en-GB" dirty="0" smtClean="0"/>
              <a:t>On screen brand logo and slogan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4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20235"/>
              </p:ext>
            </p:extLst>
          </p:nvPr>
        </p:nvGraphicFramePr>
        <p:xfrm>
          <a:off x="2076970" y="2457693"/>
          <a:ext cx="8128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COSTS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Cost</a:t>
                      </a:r>
                      <a:r>
                        <a:rPr lang="en-GB" baseline="0" dirty="0" smtClean="0"/>
                        <a:t> of star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£10,000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Hire of</a:t>
                      </a:r>
                      <a:r>
                        <a:rPr lang="en-GB" baseline="0" dirty="0" smtClean="0"/>
                        <a:t> filming equipment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£3500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Hire of props and vehicle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£2500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Cost of crew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£50,000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Cost</a:t>
                      </a:r>
                      <a:r>
                        <a:rPr lang="en-GB" baseline="0" dirty="0" smtClean="0"/>
                        <a:t> of film location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£850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Cost of post production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£25,000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431994" y="5383993"/>
            <a:ext cx="5238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Total Budget - £91850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03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strengths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Immediately &amp; easily identifiable by key audience of </a:t>
            </a:r>
            <a:r>
              <a:rPr lang="en-GB" dirty="0" err="1" smtClean="0"/>
              <a:t>Tentlee</a:t>
            </a:r>
            <a:r>
              <a:rPr lang="en-GB" dirty="0" smtClean="0"/>
              <a:t> Tea customers</a:t>
            </a:r>
          </a:p>
          <a:p>
            <a:r>
              <a:rPr lang="en-GB" dirty="0" smtClean="0"/>
              <a:t>Relatively small on location filming – no expensive visual effects required.</a:t>
            </a:r>
          </a:p>
          <a:p>
            <a:r>
              <a:rPr lang="en-GB" dirty="0" smtClean="0"/>
              <a:t>Humorous, upbeat &amp; positive tone – popular genre for this type of </a:t>
            </a:r>
            <a:r>
              <a:rPr lang="en-GB" dirty="0" err="1" smtClean="0"/>
              <a:t>tv</a:t>
            </a:r>
            <a:r>
              <a:rPr lang="en-GB" dirty="0" smtClean="0"/>
              <a:t> advertising.</a:t>
            </a:r>
          </a:p>
          <a:p>
            <a:r>
              <a:rPr lang="en-GB" dirty="0" smtClean="0"/>
              <a:t>Opportunity to create an ongoing brand campaign with the ‘Cabbie’ character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847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521</Words>
  <Application>Microsoft Office PowerPoint</Application>
  <PresentationFormat>Widescreen</PresentationFormat>
  <Paragraphs>85</Paragraphs>
  <Slides>14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London Cab</vt:lpstr>
      <vt:lpstr>Brief</vt:lpstr>
      <vt:lpstr>Our audience</vt:lpstr>
      <vt:lpstr>Initial Ideas</vt:lpstr>
      <vt:lpstr>Plot synopsis</vt:lpstr>
      <vt:lpstr>Our brand</vt:lpstr>
      <vt:lpstr>Moodboard</vt:lpstr>
      <vt:lpstr>Storyboard</vt:lpstr>
      <vt:lpstr>Our Star – ‘The Cabbie’</vt:lpstr>
      <vt:lpstr>SWOT Analysis</vt:lpstr>
      <vt:lpstr>Our theme</vt:lpstr>
      <vt:lpstr>Requirements of production</vt:lpstr>
      <vt:lpstr>Budget</vt:lpstr>
      <vt:lpstr>Key strengths</vt:lpstr>
    </vt:vector>
  </TitlesOfParts>
  <Company>More House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 Cab</dc:title>
  <dc:creator>Chris Aldred</dc:creator>
  <cp:lastModifiedBy>Chris Aldred</cp:lastModifiedBy>
  <cp:revision>16</cp:revision>
  <dcterms:created xsi:type="dcterms:W3CDTF">2016-03-04T12:30:13Z</dcterms:created>
  <dcterms:modified xsi:type="dcterms:W3CDTF">2017-02-02T14:14:17Z</dcterms:modified>
</cp:coreProperties>
</file>